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84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81BA69-A2CD-4E66-93B6-0F1492B35CC3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BC45A0-4362-47CD-BA30-48B8CA78B30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b="1" i="1" dirty="0" smtClean="0"/>
              <a:t>Системы разработки с обрушением.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Отличительной особенностью систем этого класса является обрушение вмещающих пород вслед за очистной выемкой. Системы разработки этого класса условно можно разделить на две группы: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- системы разработки с обрушением вмещающих пород;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- системы разработки с обрушением руды и вмещающих пород.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В системах разработки с обрушением вмещающих пород при от­работке наклонных и крутопадающих месторождений между отрабаты­ваемым слоем руды и </a:t>
            </a:r>
            <a:r>
              <a:rPr lang="ru-RU" dirty="0" err="1" smtClean="0"/>
              <a:t>обрушаемыми</a:t>
            </a:r>
            <a:r>
              <a:rPr lang="ru-RU" dirty="0" smtClean="0"/>
              <a:t> породами устраивают настил из дерева, металла и других материалов, препятствующий проникнове­нию пустых пород в очистное пространство. Отработку горизон­тальных и пологих маломощных залежей ведут одним слоем без за­щитной толщи.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В системах разработки с обрушением руды и вмещающих пород, подсеченный снизу или сбоку, рудный массив обрушают на высоту подэтажа или этажа. Затем по мере выпуска руды покрывающие ее пустые породы </a:t>
            </a:r>
            <a:r>
              <a:rPr lang="ru-RU" dirty="0" err="1" smtClean="0"/>
              <a:t>самообрушаются</a:t>
            </a:r>
            <a:r>
              <a:rPr lang="ru-RU" dirty="0" smtClean="0"/>
              <a:t> или обрушаются принудительно. При этом обрушенные породы находятся на отбитой руде и по мере по­нижения ее поверхности заполняют выработанное пространство.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b="1" i="1" dirty="0" smtClean="0"/>
              <a:t>Система разработки этажного самообрушения.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Сущность системы состоит в том, что рудную залежь, подго­товленную этажным способом, разбивают на отдельные выемочные блоки, запасы руды в которых отрабатывают </a:t>
            </a:r>
            <a:r>
              <a:rPr lang="ru-RU" dirty="0" err="1" smtClean="0"/>
              <a:t>самообрушением</a:t>
            </a:r>
            <a:r>
              <a:rPr lang="ru-RU" dirty="0" smtClean="0"/>
              <a:t> на всю высоту этажа с выпуском руды под действием собственного веса, а управление кровлей осуществляется </a:t>
            </a:r>
            <a:r>
              <a:rPr lang="ru-RU" dirty="0" err="1" smtClean="0"/>
              <a:t>самообрушением</a:t>
            </a:r>
            <a:r>
              <a:rPr lang="ru-RU" dirty="0" smtClean="0"/>
              <a:t> вмещающих пород (рисунок 4.23).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1-полевой штрек; 2-соединительный орт; 3-рудоспуск; 4-скреперные штреки; 5-орт; 6-вентиляционный орт; 7-вентиляционный восстающий; 8-скважины; 9-буровые камеры; 10-восстающий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Рисунок 4.23 - Систем</a:t>
            </a:r>
            <a:r>
              <a:rPr lang="en-US" dirty="0" smtClean="0"/>
              <a:t>a</a:t>
            </a:r>
            <a:r>
              <a:rPr lang="ru-RU" dirty="0" smtClean="0"/>
              <a:t> разработки этажного самообрушения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Условия применения</a:t>
            </a:r>
            <a:r>
              <a:rPr lang="ru-RU" dirty="0" smtClean="0"/>
              <a:t>. Систему разработки применяют при отра­ботке мощных и весьма мощных рудных залежей при невысокой ценно­сти руды и с неустойчивыми вмещающими породами. Руда не должна слеживаться, окисляться и самовозгораться.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Параметры системы</a:t>
            </a:r>
            <a:r>
              <a:rPr lang="ru-RU" dirty="0" smtClean="0"/>
              <a:t>. Рудную залежь разбивают на выемочные блоки высотой 50-60 м и длиной 50-60 м.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Подготовительно-нарезные работы</a:t>
            </a:r>
            <a:r>
              <a:rPr lang="ru-RU" dirty="0" smtClean="0"/>
              <a:t>. Подготовка состоит в про­ведении откаточных и вентиляционных штреков, соединительных ор­тов на откаточном горизонте, материально-ходового и вентиляцион­ного восстающих. Нарезка состоит в проведении из откаточных ор­тов до уровня горизонта </a:t>
            </a:r>
            <a:r>
              <a:rPr lang="ru-RU" dirty="0" err="1" smtClean="0"/>
              <a:t>скреперования</a:t>
            </a:r>
            <a:r>
              <a:rPr lang="ru-RU" dirty="0" smtClean="0"/>
              <a:t> рудоспусков, штреков под скреперную доставку, вентиляционного орта, выпускных выработок днища (</a:t>
            </a:r>
            <a:r>
              <a:rPr lang="ru-RU" dirty="0" err="1" smtClean="0"/>
              <a:t>дучек</a:t>
            </a:r>
            <a:r>
              <a:rPr lang="ru-RU" dirty="0" smtClean="0"/>
              <a:t>, </a:t>
            </a:r>
            <a:r>
              <a:rPr lang="ru-RU" dirty="0" err="1" smtClean="0"/>
              <a:t>разворонок</a:t>
            </a:r>
            <a:r>
              <a:rPr lang="ru-RU" dirty="0" smtClean="0"/>
              <a:t> </a:t>
            </a:r>
            <a:r>
              <a:rPr lang="ru-RU" dirty="0" err="1" smtClean="0"/>
              <a:t>дучек</a:t>
            </a:r>
            <a:r>
              <a:rPr lang="ru-RU" dirty="0" smtClean="0"/>
              <a:t>), буровых камер (ниш) из восстаю­щих, а также подсечных выработок. Впоследствии из подсечных вы­работок образуют компенсационное пространство.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Очистная выемка</a:t>
            </a:r>
            <a:r>
              <a:rPr lang="ru-RU" dirty="0" smtClean="0"/>
              <a:t>. Под действием силы тяжести и давления на­легающих пород подсеченная снизу руда начинает </a:t>
            </a:r>
            <a:r>
              <a:rPr lang="ru-RU" dirty="0" err="1" smtClean="0"/>
              <a:t>самообрушаться</a:t>
            </a:r>
            <a:r>
              <a:rPr lang="ru-RU" dirty="0" smtClean="0"/>
              <a:t>, постепенно заполняя подсечное пространство. По мере заполнения этого пространства рудой обрушение начинает замедляться. Обруше­ние руды идет интенсивно до тех пор, пока не образуется устойчи­вый свод естественного равновесия. Поэтому периодически необхо­димо разрушать основание этого свода путем отрезки основания блока. Отрезка блока осуществляется взрыванием скважин, пробурен­ных из буровых ниш. Обрушенную руду выпускают через выпускные выработки днища (дучки, </a:t>
            </a:r>
            <a:r>
              <a:rPr lang="ru-RU" dirty="0" err="1" smtClean="0"/>
              <a:t>разворонки</a:t>
            </a:r>
            <a:r>
              <a:rPr lang="ru-RU" dirty="0" smtClean="0"/>
              <a:t> </a:t>
            </a:r>
            <a:r>
              <a:rPr lang="ru-RU" dirty="0" err="1" smtClean="0"/>
              <a:t>дучек</a:t>
            </a:r>
            <a:r>
              <a:rPr lang="ru-RU" dirty="0" smtClean="0"/>
              <a:t>), соединяющие подсечное пространство с горизонтом </a:t>
            </a:r>
            <a:r>
              <a:rPr lang="ru-RU" dirty="0" err="1" smtClean="0"/>
              <a:t>скреперования</a:t>
            </a:r>
            <a:r>
              <a:rPr lang="ru-RU" dirty="0" smtClean="0"/>
              <a:t>, затем лебедками достав­ляют до блоковых рудоспусков.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Технико-экономические показатели</a:t>
            </a:r>
            <a:r>
              <a:rPr lang="ru-RU" dirty="0" smtClean="0"/>
              <a:t>: потери руды 20-25%; </a:t>
            </a:r>
            <a:r>
              <a:rPr lang="ru-RU" dirty="0" err="1" smtClean="0"/>
              <a:t>ра-зубоживание</a:t>
            </a:r>
            <a:r>
              <a:rPr lang="ru-RU" dirty="0" smtClean="0"/>
              <a:t> руды 25-30%; производительность труда забойного рабочего 30-50 т/смену; расход подготовительно-нарезных выработок на 1000 т руды составляет 8-10 м; удельный расход ВВ на отбойку 0,050-0,100 кг/т.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Достоинства</a:t>
            </a:r>
            <a:r>
              <a:rPr lang="ru-RU" dirty="0" smtClean="0"/>
              <a:t>: высокая интенсивность разработки и возмож­ность развития большой производительности; безопасность при нор­мальной организации работ по подсечке и правильном ведении вы­пуска; незначительный расход ВВ, крепежных материалов и механи­ческой энергии.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Недостатки</a:t>
            </a:r>
            <a:r>
              <a:rPr lang="ru-RU" dirty="0" smtClean="0"/>
              <a:t>: ограниченные условия применения; сложность и негибкость системы; высокие потери и разубоживание руды; большой объем подготовительно-нарезных выработок.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dirty="0"/>
          </a:p>
        </p:txBody>
      </p:sp>
      <p:sp>
        <p:nvSpPr>
          <p:cNvPr id="6758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63E1BE-838B-4A63-BD06-EC51B9AC2FCB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b="1" i="1" dirty="0" smtClean="0"/>
              <a:t>Система разработки этажного принудительного обрушения.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Сущность системы состоит в том, что рудную залежь, подго­товленную этажным способом, разбивают на отдельные выемочные блоки, запасы руды в которых отрабатывают принудительным обруше­нием на всю высоту этажа, а управление кровлей производят обруше­нием вмещающих пород (рисунок 4.24).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Условия применения</a:t>
            </a:r>
            <a:r>
              <a:rPr lang="ru-RU" dirty="0" smtClean="0"/>
              <a:t>. Систему разработки применяют при отра­ботке крутопадающих мощных и весьма мощных рудных залежей с неу­стойчивыми вмещающими породами. Руда не должна быть склонной к слеживанию, окислению и самовозгоранию.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Параметры системы</a:t>
            </a:r>
            <a:r>
              <a:rPr lang="ru-RU" dirty="0" smtClean="0"/>
              <a:t>. Рудную залежь разбивают на блоки высо­той 50-60 м и длиной 100-120 м. Расстояние между погрузочными заездами принимают равным 10-12 м.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Подготовительно-нарезные работы.</a:t>
            </a:r>
            <a:r>
              <a:rPr lang="ru-RU" dirty="0" smtClean="0"/>
              <a:t> Подготовка блока включает проведение транспортного штрека, восстающего, погрузочных заездов. Нарезка - проведение бурового штрека, выпускных выработок днища, траншейных штреков.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Очистная выемка</a:t>
            </a:r>
            <a:r>
              <a:rPr lang="ru-RU" dirty="0" smtClean="0"/>
              <a:t>. Руду отбивают веерным комплектом скважин на ранее обрушенную породу. При этом восходящие скважины бурят из траншейных и бурового штреков станками ударно-вращательного действия. Отбитая руда под действием собственного веса поступает на почву погрузочного заезда. Погрузку и доставку руды с почвы заезда осуществляют погрузочно-доставочными машинами.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1-транспортный штрек; 2-погрузочный заезд; 3-выпускная выра­ботка; 4-траншейный штрек; 5-буровой штрек; 6-веерный ком­плект скважин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Рисунок 4. 24 - Система разработки этажного принудительного обрушения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Технико-экономические показатели</a:t>
            </a:r>
            <a:r>
              <a:rPr lang="ru-RU" dirty="0" smtClean="0"/>
              <a:t>: потери руды 15-20%; ра­зубоживание руды 20-25%; производительность труда забойного рабочего 80-100 т/смену; расход подготовительно-нарезных выработок на 1000 т руды составляет 5-6 м; удельный расход ВВ на отбойку 0,400-0,450 кг/т.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Достоинства</a:t>
            </a:r>
            <a:r>
              <a:rPr lang="ru-RU" dirty="0" smtClean="0"/>
              <a:t>: высокая интенсивность отработки рудной зале­жи; высокая производительность труда забойного рабочего; малый расход материалов; удобные и безопасные работы бурильщика.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Недостатки</a:t>
            </a:r>
            <a:r>
              <a:rPr lang="ru-RU" dirty="0" smtClean="0"/>
              <a:t>: высокие потери и разубоживание руды; значи­тельный выход некондиционных кусков руды.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dirty="0"/>
          </a:p>
        </p:txBody>
      </p:sp>
      <p:sp>
        <p:nvSpPr>
          <p:cNvPr id="686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73BDF2-E5B2-4D2B-B79B-7EAD3BDC2A3E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b="1" i="1" dirty="0" smtClean="0"/>
              <a:t>Система разработки подэтажного обрушения с торцовым выпуском руды.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Сущность системы состоит в том, что рудную залежь, подго­товленную этажным способом, разбивают на отдельные выемочные блоки, запасы руды в которых отрабатывают с отбойкой руды из подэтажных выработок с торцовым выпуском руды, а управление кровлей осуществляют обрушением вмещающих пород (рисунок 4.25).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1-полевой штрек; 2-рудоспуск; 3-материально-ходовой восстающий; 4-подэтажные штреки; 5-сбойки:, 6-буро-доставочные орты; 7-скважины; 8-погрузочная машина; 9-автосамосвал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Рисунок 4.25 - Система разработки подэтажного обрушения с выпуском руды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Условия применения</a:t>
            </a:r>
            <a:r>
              <a:rPr lang="ru-RU" dirty="0" smtClean="0"/>
              <a:t>. Систему разработки применяют при отра­ботке крутопадающих мощных и весьма мощных рудных залежей с неу­стойчивыми вмещающими породами.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Параметры системы</a:t>
            </a:r>
            <a:r>
              <a:rPr lang="ru-RU" dirty="0" smtClean="0"/>
              <a:t>. Рудную залежь разбивают на выемочные блоки высотой (этажа) 45-50 м и длиной до 100-120 м. Расстояние между подэтажами принимают 5-9 м, а между буро-доставочными ор­тами 6-8 м.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Подготовительно-нарезные работы</a:t>
            </a:r>
            <a:r>
              <a:rPr lang="ru-RU" dirty="0" smtClean="0"/>
              <a:t>. Подготовка включает прове­дение транспортного и вентиляционного штреков, материально-хо­дового восстающего, блокового рудоспуска. Нарезка состоит в про­ведении подэтажных штреков, буро-доставочных выработок.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Очистная выемка.</a:t>
            </a:r>
            <a:r>
              <a:rPr lang="ru-RU" dirty="0" smtClean="0"/>
              <a:t> Руду отбивают комплектом глубоких штанго­вых шпуров или скважинами малого диаметра. Отбитая руда под действием собственного веса поступает непосредственно на почву буро-доставочной выработки, откуда погрузочно-доставочными маши­нами ее доставляют до блокового рудоспуска.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Технико-экономические показатели</a:t>
            </a:r>
            <a:r>
              <a:rPr lang="ru-RU" dirty="0" smtClean="0"/>
              <a:t>: потери руды 12-15%; ра­зубоживание руды 25-30%; производительность труда забойного ра­бочего 80-100 т/смену; расход подготовительно-нарезных выработок на 1000 т руды составляет 6-9 м; удельный расход ВВ на отбойку руды 0,450-0,600 кг/т. 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Достоинства</a:t>
            </a:r>
            <a:r>
              <a:rPr lang="ru-RU" dirty="0" smtClean="0"/>
              <a:t>: интенсивность очистной выемки; высокая произ­водительность труда забойного рабочего; низкая себестоимость очистной выемки.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Недостатки</a:t>
            </a:r>
            <a:r>
              <a:rPr lang="ru-RU" dirty="0" smtClean="0"/>
              <a:t>: повышенные потери и разубоживание руды.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dirty="0"/>
          </a:p>
        </p:txBody>
      </p:sp>
      <p:sp>
        <p:nvSpPr>
          <p:cNvPr id="696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75A265-8412-4F84-A838-4A80ABB4534A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88" y="0"/>
            <a:ext cx="6615112" cy="857250"/>
          </a:xfrm>
        </p:spPr>
        <p:txBody>
          <a:bodyPr/>
          <a:lstStyle/>
          <a:p>
            <a:pPr>
              <a:defRPr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Система разработки этажного самообрушения.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2771" name="Picture 4" descr="L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541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00125" y="428625"/>
            <a:ext cx="8143875" cy="1169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FF0066"/>
                </a:solidFill>
              </a:rPr>
              <a:t>Отличительной особенностью систем этого класса является обрушение вмещающих пород вслед за очистной выемкой. Системы разработки этого класса условно можно разделить на две группы:</a:t>
            </a:r>
            <a:endParaRPr lang="ru-RU" sz="1400" dirty="0">
              <a:solidFill>
                <a:srgbClr val="FF0066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sz="1400" dirty="0">
                <a:solidFill>
                  <a:srgbClr val="FF0066"/>
                </a:solidFill>
              </a:rPr>
              <a:t>- системы разработки с обрушением вмещающих пород;</a:t>
            </a:r>
            <a:endParaRPr lang="ru-RU" sz="1400" dirty="0">
              <a:solidFill>
                <a:srgbClr val="FF0066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sz="1400" dirty="0">
                <a:solidFill>
                  <a:srgbClr val="FF0066"/>
                </a:solidFill>
              </a:rPr>
              <a:t>- системы разработки с обрушением руды и вмещающих пород.</a:t>
            </a:r>
            <a:endParaRPr lang="ru-RU" sz="1400" dirty="0">
              <a:solidFill>
                <a:srgbClr val="FF0066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4643438" y="1428750"/>
            <a:ext cx="4500562" cy="2032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               </a:t>
            </a:r>
            <a:r>
              <a:rPr lang="ru-RU" sz="1400" dirty="0">
                <a:solidFill>
                  <a:srgbClr val="990000"/>
                </a:solidFill>
              </a:rPr>
              <a:t>Параметры системы: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Применяют при отработке мощных и весьма мощных рудных залежей при невысокой ценности руды и с неустойчивыми вмещающими породами. Руда не должна слеживаться,  окисляться и самовозгораться.   Рудную залежь разбивают на выемочные блоки высотой 50-60 м и длиной 50-60 м.</a:t>
            </a:r>
            <a:endParaRPr lang="ru-RU" sz="1400" dirty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sz="1400" dirty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sz="1400" dirty="0">
              <a:solidFill>
                <a:schemeClr val="accent2"/>
              </a:solidFill>
            </a:endParaRPr>
          </a:p>
        </p:txBody>
      </p:sp>
      <p:pic>
        <p:nvPicPr>
          <p:cNvPr id="32774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CFF"/>
              </a:clrFrom>
              <a:clrTo>
                <a:srgbClr val="FFFCFF">
                  <a:alpha val="0"/>
                </a:srgbClr>
              </a:clrTo>
            </a:clrChange>
            <a:lum bright="-12000" contrast="30000"/>
          </a:blip>
          <a:srcRect/>
          <a:stretch>
            <a:fillRect/>
          </a:stretch>
        </p:blipFill>
        <p:spPr bwMode="auto">
          <a:xfrm>
            <a:off x="0" y="1214438"/>
            <a:ext cx="4357688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0" y="5214938"/>
            <a:ext cx="3286125" cy="1816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/>
              <a:t>1- полевой штрек; 2- соединительный орт; 3- рудоспуск; 4- скреперные штреки; 5- орт; 6- вентиляционный орт; 7-вентиляционный восстающий; 8- скважины; 9- буровые камеры; </a:t>
            </a:r>
          </a:p>
          <a:p>
            <a:pPr>
              <a:defRPr/>
            </a:pPr>
            <a:r>
              <a:rPr lang="ru-RU" sz="1400" dirty="0"/>
              <a:t>10-  восстающий</a:t>
            </a:r>
            <a:endParaRPr lang="ru-RU" sz="1400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sz="1400" dirty="0"/>
              <a:t> </a:t>
            </a:r>
            <a:endParaRPr lang="ru-RU" sz="1400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4214813" y="3071813"/>
            <a:ext cx="4929187" cy="1600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990000"/>
                </a:solidFill>
              </a:rPr>
              <a:t>                   Технико-экономические показатели: 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Потери руды                                                            -    20-25%;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 Разубоживание руды                                             -   25-30%; 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Про- сть труда забойного рабочего             -  30-50 т/смену; 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Расход  ГПАР+НАР на 1000 т руды                     -     8-10 м; 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Удельный расход ВВ на отбойку            -     0,050-0,100 кг/т.</a:t>
            </a:r>
            <a:endParaRPr lang="ru-RU" sz="1400" dirty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sz="1400" dirty="0">
              <a:solidFill>
                <a:schemeClr val="accent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43313" y="4826000"/>
            <a:ext cx="5500687" cy="2032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C00000"/>
                </a:solidFill>
              </a:rPr>
              <a:t>Достоинства: </a:t>
            </a:r>
            <a:r>
              <a:rPr lang="ru-RU" sz="1400" dirty="0">
                <a:solidFill>
                  <a:schemeClr val="accent2"/>
                </a:solidFill>
              </a:rPr>
              <a:t>высокая интенсивность разработки и возможность развития большой производительности; безопасность при нормальной организации работ по подсечке и правильном ведении выпуска; незначительный расход ВВ, крепежных материалов и механической энергии.</a:t>
            </a:r>
            <a:endParaRPr lang="ru-RU" sz="1400" dirty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sz="1400" dirty="0">
                <a:solidFill>
                  <a:srgbClr val="C00000"/>
                </a:solidFill>
              </a:rPr>
              <a:t>Недостатки: </a:t>
            </a:r>
            <a:r>
              <a:rPr lang="ru-RU" sz="1400" dirty="0">
                <a:solidFill>
                  <a:schemeClr val="accent2"/>
                </a:solidFill>
              </a:rPr>
              <a:t>ограниченные условия применения; сложность и негибкость системы; высокие потери и разубоживание руды; большой объем подготовительно-нарезных выработок.</a:t>
            </a:r>
            <a:endParaRPr lang="ru-RU" sz="1400" dirty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sz="14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50" y="0"/>
            <a:ext cx="7258050" cy="1000125"/>
          </a:xfrm>
        </p:spPr>
        <p:txBody>
          <a:bodyPr/>
          <a:lstStyle/>
          <a:p>
            <a:pPr>
              <a:defRPr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Система разработки этажного принудительного обрушения.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3795" name="Picture 4" descr="L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541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143375" y="642938"/>
            <a:ext cx="5000625" cy="2892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990000"/>
                </a:solidFill>
              </a:rPr>
              <a:t>                     Параметры системы: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Запасы руды  отрабатывают принудительным обрушением на всю высоту этажа, а управление кровлей производят обрушением вмещающих пород.</a:t>
            </a:r>
            <a:r>
              <a:rPr lang="ru-RU" sz="1400" dirty="0">
                <a:solidFill>
                  <a:schemeClr val="accent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  </a:t>
            </a:r>
            <a:r>
              <a:rPr lang="ru-RU" sz="1400" dirty="0">
                <a:solidFill>
                  <a:schemeClr val="accent2"/>
                </a:solidFill>
              </a:rPr>
              <a:t>Систему разработки применяют при отработке крутопадающих мощных и весьма мощных рудных залежей с неустойчивыми вмещающими породами. Руда не должна быть склонной к слеживанию, окислению и самовозгоранию.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Рудную залежь разбивают на блоки высотой 50- 60 м и длиной 100-120 м. Расстояние между погрузочными заездами принимают равным 10-12 м.</a:t>
            </a:r>
            <a:endParaRPr lang="ru-RU" sz="1400" dirty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sz="1400" dirty="0">
              <a:solidFill>
                <a:schemeClr val="accent2">
                  <a:lumMod val="75000"/>
                </a:schemeClr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3797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CFF"/>
              </a:clrFrom>
              <a:clrTo>
                <a:srgbClr val="FFFCFF">
                  <a:alpha val="0"/>
                </a:srgbClr>
              </a:clrTo>
            </a:clrChange>
            <a:lum bright="-12000" contrast="24000"/>
          </a:blip>
          <a:srcRect/>
          <a:stretch>
            <a:fillRect/>
          </a:stretch>
        </p:blipFill>
        <p:spPr bwMode="auto">
          <a:xfrm>
            <a:off x="0" y="857250"/>
            <a:ext cx="4084638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0" y="4572000"/>
            <a:ext cx="2500313" cy="21542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/>
              <a:t>1- транспортный штрек; </a:t>
            </a:r>
          </a:p>
          <a:p>
            <a:pPr>
              <a:defRPr/>
            </a:pPr>
            <a:r>
              <a:rPr lang="ru-RU" sz="1400" dirty="0"/>
              <a:t>2- погрузочный заезд; </a:t>
            </a:r>
          </a:p>
          <a:p>
            <a:pPr>
              <a:defRPr/>
            </a:pPr>
            <a:r>
              <a:rPr lang="ru-RU" sz="1400" dirty="0"/>
              <a:t>3- выпускная выработка;</a:t>
            </a:r>
          </a:p>
          <a:p>
            <a:pPr>
              <a:defRPr/>
            </a:pPr>
            <a:r>
              <a:rPr lang="ru-RU" sz="1400" dirty="0"/>
              <a:t> 4- траншейный штрек; </a:t>
            </a:r>
          </a:p>
          <a:p>
            <a:pPr>
              <a:defRPr/>
            </a:pPr>
            <a:r>
              <a:rPr lang="ru-RU" sz="1400" dirty="0"/>
              <a:t>5- буровой штрек; </a:t>
            </a:r>
          </a:p>
          <a:p>
            <a:pPr>
              <a:defRPr/>
            </a:pPr>
            <a:r>
              <a:rPr lang="ru-RU" sz="1400" dirty="0"/>
              <a:t>6- веерный комплект скважин</a:t>
            </a:r>
            <a:endParaRPr lang="ru-RU" sz="1400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b="0" dirty="0"/>
              <a:t> </a:t>
            </a:r>
            <a:endParaRPr lang="ru-RU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214813" y="3071813"/>
            <a:ext cx="4929187" cy="1600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990000"/>
                </a:solidFill>
              </a:rPr>
              <a:t>                Технико-экономические показатели: 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Потери руды                                           -                      15-20%; 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Разубоживание руды                             -                     20-25%; 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Про- сть труда забойного рабочего    -        80-100 т/смену; 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Расход ГПР+НАР на 1000 т руды составляет  -        5-6 м; 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Удельный расход ВВ на отбойку        -       0,400-0,450 кг/т.</a:t>
            </a:r>
            <a:endParaRPr lang="ru-RU" sz="1400" dirty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2643188" y="4643438"/>
            <a:ext cx="6500812" cy="1600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990000"/>
                </a:solidFill>
              </a:rPr>
              <a:t>Достоинства:</a:t>
            </a:r>
            <a:r>
              <a:rPr lang="ru-RU" sz="1400" dirty="0">
                <a:solidFill>
                  <a:schemeClr val="accent2"/>
                </a:solidFill>
              </a:rPr>
              <a:t> высокая интенсивность отработки рудной залежи; высокая производительность труда забойного рабочего; малый расход материалов; удобные и безопасные работы бурильщика.</a:t>
            </a:r>
            <a:endParaRPr lang="ru-RU" sz="1400" dirty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sz="1400" dirty="0">
                <a:solidFill>
                  <a:srgbClr val="990000"/>
                </a:solidFill>
              </a:rPr>
              <a:t>Недостатки: </a:t>
            </a:r>
            <a:r>
              <a:rPr lang="ru-RU" sz="1400" dirty="0">
                <a:solidFill>
                  <a:schemeClr val="accent2"/>
                </a:solidFill>
              </a:rPr>
              <a:t>высокие потери и разубоживание руды; значительный выход некондиционных кусков руды.</a:t>
            </a:r>
            <a:endParaRPr lang="ru-RU" sz="1400" dirty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 </a:t>
            </a:r>
            <a:endParaRPr lang="ru-RU" sz="1400" dirty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38" y="0"/>
            <a:ext cx="7643812" cy="92868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Система разработки подэтажного обрушения с торцовым выпуском руды.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4819" name="Picture 4" descr="L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541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CFF"/>
              </a:clrFrom>
              <a:clrTo>
                <a:srgbClr val="FFFCFF">
                  <a:alpha val="0"/>
                </a:srgbClr>
              </a:clrTo>
            </a:clrChange>
            <a:lum bright="-12000" contrast="30000"/>
          </a:blip>
          <a:srcRect/>
          <a:stretch>
            <a:fillRect/>
          </a:stretch>
        </p:blipFill>
        <p:spPr bwMode="auto">
          <a:xfrm>
            <a:off x="0" y="642938"/>
            <a:ext cx="5408613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4611688"/>
            <a:ext cx="2571750" cy="2246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/>
              <a:t>1- полевой штрек; </a:t>
            </a:r>
          </a:p>
          <a:p>
            <a:pPr>
              <a:defRPr/>
            </a:pPr>
            <a:r>
              <a:rPr lang="ru-RU" sz="1400" dirty="0"/>
              <a:t>2-рудоспуск; </a:t>
            </a:r>
          </a:p>
          <a:p>
            <a:pPr>
              <a:defRPr/>
            </a:pPr>
            <a:r>
              <a:rPr lang="ru-RU" sz="1400" dirty="0"/>
              <a:t>3- МХВ; </a:t>
            </a:r>
          </a:p>
          <a:p>
            <a:pPr>
              <a:defRPr/>
            </a:pPr>
            <a:r>
              <a:rPr lang="ru-RU" sz="1400" dirty="0"/>
              <a:t>4- подэтажные штреки; </a:t>
            </a:r>
          </a:p>
          <a:p>
            <a:pPr>
              <a:defRPr/>
            </a:pPr>
            <a:r>
              <a:rPr lang="ru-RU" sz="1400" dirty="0"/>
              <a:t>5- сбойки;  </a:t>
            </a:r>
          </a:p>
          <a:p>
            <a:pPr>
              <a:defRPr/>
            </a:pPr>
            <a:r>
              <a:rPr lang="ru-RU" sz="1400" dirty="0"/>
              <a:t>6- буродоставочные орты; </a:t>
            </a:r>
          </a:p>
          <a:p>
            <a:pPr>
              <a:defRPr/>
            </a:pPr>
            <a:r>
              <a:rPr lang="ru-RU" sz="1400" dirty="0"/>
              <a:t>7-скважины;</a:t>
            </a:r>
          </a:p>
          <a:p>
            <a:pPr>
              <a:defRPr/>
            </a:pPr>
            <a:r>
              <a:rPr lang="ru-RU" sz="1400" dirty="0"/>
              <a:t> 8- погрузочная машина; </a:t>
            </a:r>
          </a:p>
          <a:p>
            <a:pPr>
              <a:defRPr/>
            </a:pPr>
            <a:r>
              <a:rPr lang="ru-RU" sz="1400" dirty="0"/>
              <a:t>9- автосамосвал</a:t>
            </a:r>
            <a:endParaRPr lang="ru-RU" sz="1400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5214938" y="571480"/>
            <a:ext cx="3929062" cy="3324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C00000"/>
                </a:solidFill>
              </a:rPr>
              <a:t>                  Параметры системы: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Систему разработки применяют при отработке крутопадающих мощных и весьма мощных рудных залежей с неустойчивыми вмещающими породами.</a:t>
            </a:r>
            <a:endParaRPr lang="ru-RU" sz="1400" dirty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Рудную залежь разбивают на выемочные блоки высотой (этажа) 45-50 м и длиной до 100-120 м. Расстояние между подэтажами принимают 5-9 м, а между буродоставочными ортами 6-8 м.</a:t>
            </a:r>
            <a:r>
              <a:rPr lang="ru-RU" sz="1400" dirty="0">
                <a:solidFill>
                  <a:schemeClr val="accent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1400" dirty="0">
                <a:solidFill>
                  <a:schemeClr val="accent2"/>
                </a:solidFill>
              </a:rPr>
              <a:t>Запасы руды  отрабатывают с отбойкой руды из подэтажных выработок с торцовым выпуском руды, а управление кровлей осуществляют обрушением вмещающих пород </a:t>
            </a:r>
            <a:endParaRPr lang="ru-RU" sz="1400" dirty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sz="1400" dirty="0"/>
          </a:p>
        </p:txBody>
      </p:sp>
      <p:sp>
        <p:nvSpPr>
          <p:cNvPr id="34823" name="TextBox 7"/>
          <p:cNvSpPr txBox="1">
            <a:spLocks noChangeArrowheads="1"/>
          </p:cNvSpPr>
          <p:nvPr/>
        </p:nvSpPr>
        <p:spPr bwMode="auto">
          <a:xfrm>
            <a:off x="3500438" y="3714750"/>
            <a:ext cx="5643562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                </a:t>
            </a:r>
            <a:r>
              <a:rPr lang="ru-RU" sz="1400">
                <a:solidFill>
                  <a:srgbClr val="C00000"/>
                </a:solidFill>
              </a:rPr>
              <a:t>Технико-экономические показатели: </a:t>
            </a:r>
          </a:p>
          <a:p>
            <a:r>
              <a:rPr lang="ru-RU" sz="1400">
                <a:solidFill>
                  <a:schemeClr val="accent2"/>
                </a:solidFill>
              </a:rPr>
              <a:t>     Потери руды                                                -               12-15%;</a:t>
            </a:r>
          </a:p>
          <a:p>
            <a:r>
              <a:rPr lang="ru-RU" sz="1400">
                <a:solidFill>
                  <a:schemeClr val="accent2"/>
                </a:solidFill>
              </a:rPr>
              <a:t>     Разубоживание руды                                  -               25-30%; </a:t>
            </a:r>
          </a:p>
          <a:p>
            <a:r>
              <a:rPr lang="ru-RU" sz="1400">
                <a:solidFill>
                  <a:schemeClr val="accent2"/>
                </a:solidFill>
              </a:rPr>
              <a:t>     Про- сть труда забойного рабочего          -               80-100 т/смену; </a:t>
            </a:r>
          </a:p>
          <a:p>
            <a:r>
              <a:rPr lang="ru-RU" sz="1400">
                <a:solidFill>
                  <a:schemeClr val="accent2"/>
                </a:solidFill>
              </a:rPr>
              <a:t>     Расход ГПР+НАР                                        -                6-9 м; </a:t>
            </a:r>
          </a:p>
          <a:p>
            <a:r>
              <a:rPr lang="ru-RU" sz="1400">
                <a:solidFill>
                  <a:schemeClr val="accent2"/>
                </a:solidFill>
              </a:rPr>
              <a:t>    Удельный расход ВВ на отбойку руды    -                0,450-0,600 кг/т.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86188" y="5286375"/>
            <a:ext cx="5357812" cy="1169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C00000"/>
                </a:solidFill>
              </a:rPr>
              <a:t>Достоинства: </a:t>
            </a:r>
            <a:r>
              <a:rPr lang="ru-RU" sz="1400" dirty="0">
                <a:solidFill>
                  <a:schemeClr val="accent2"/>
                </a:solidFill>
              </a:rPr>
              <a:t>интенсивность очистной выемки; высокая производительность труда забойного рабочего; низкая себестоимость очистной выемки.</a:t>
            </a:r>
            <a:endParaRPr lang="ru-RU" sz="1400" dirty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sz="1400" dirty="0">
                <a:solidFill>
                  <a:srgbClr val="C00000"/>
                </a:solidFill>
              </a:rPr>
              <a:t>Недостатки:</a:t>
            </a:r>
            <a:r>
              <a:rPr lang="ru-RU" sz="1400" dirty="0">
                <a:solidFill>
                  <a:schemeClr val="accent2"/>
                </a:solidFill>
              </a:rPr>
              <a:t>  повышенные потери и разубоживание руды.</a:t>
            </a:r>
            <a:endParaRPr lang="ru-RU" sz="1400" dirty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1045</Words>
  <Application>Microsoft Office PowerPoint</Application>
  <PresentationFormat>Экран (4:3)</PresentationFormat>
  <Paragraphs>112</Paragraphs>
  <Slides>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Система разработки этажного самообрушения. </vt:lpstr>
      <vt:lpstr>Система разработки этажного принудительного обрушения. </vt:lpstr>
      <vt:lpstr>Система разработки подэтажного обрушения с торцовым выпуском руды.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разработки этажного самообрушения. </dc:title>
  <dc:creator>Админ</dc:creator>
  <cp:lastModifiedBy>Админ</cp:lastModifiedBy>
  <cp:revision>1</cp:revision>
  <dcterms:created xsi:type="dcterms:W3CDTF">2020-09-01T08:20:08Z</dcterms:created>
  <dcterms:modified xsi:type="dcterms:W3CDTF">2020-09-01T08:22:19Z</dcterms:modified>
</cp:coreProperties>
</file>